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7f09a3e1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7f09a3e1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7f09a3e18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7f09a3e18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737500" y="1369400"/>
            <a:ext cx="36690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Care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Group One</a:t>
            </a:r>
            <a:endParaRPr sz="22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CSYE 6200 </a:t>
            </a:r>
            <a:endParaRPr sz="200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764000" y="40991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Chengyan Mu, Feifan Tai, Jing Dai, Siwei Zhou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Ziwen Wang, Zuyue Xie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869B-9218-BC4B-8DB6-E5CDD415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D083A7-4962-8F47-B2BF-4472AEC1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93" y="1307850"/>
            <a:ext cx="2960546" cy="106078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7087B2-5C54-F84D-863E-6E11B0544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4" y="1307850"/>
            <a:ext cx="5357302" cy="29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8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>
            <a:spLocks noGrp="1"/>
          </p:cNvSpPr>
          <p:nvPr>
            <p:ph type="title"/>
          </p:nvPr>
        </p:nvSpPr>
        <p:spPr>
          <a:xfrm>
            <a:off x="1412500" y="653450"/>
            <a:ext cx="6992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sp>
        <p:nvSpPr>
          <p:cNvPr id="254" name="Google Shape;254;p21"/>
          <p:cNvSpPr txBox="1">
            <a:spLocks noGrp="1"/>
          </p:cNvSpPr>
          <p:nvPr>
            <p:ph type="body" idx="1"/>
          </p:nvPr>
        </p:nvSpPr>
        <p:spPr>
          <a:xfrm>
            <a:off x="1389250" y="1718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GUI Design : Chengyan Mu, Feifan Tai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Front-end : Jing Dai, Siwei Zhou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Back-end : Ziwen Wang, Zuyue Xie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Stability Test : Zuyue Xie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1136125" y="723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enhancement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17271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26112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Day care server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17271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2"/>
          <p:cNvSpPr txBox="1">
            <a:spLocks noGrp="1"/>
          </p:cNvSpPr>
          <p:nvPr>
            <p:ph type="body" idx="1"/>
          </p:nvPr>
        </p:nvSpPr>
        <p:spPr>
          <a:xfrm>
            <a:off x="26112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Reliable data storage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>
            <a:spLocks noGrp="1"/>
          </p:cNvSpPr>
          <p:nvPr>
            <p:ph type="title"/>
          </p:nvPr>
        </p:nvSpPr>
        <p:spPr>
          <a:xfrm>
            <a:off x="3598500" y="2114700"/>
            <a:ext cx="1947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Demo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20875" y="726275"/>
            <a:ext cx="22902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Overview</a:t>
            </a:r>
            <a:endParaRPr sz="3000"/>
          </a:p>
        </p:txBody>
      </p:sp>
      <p:sp>
        <p:nvSpPr>
          <p:cNvPr id="235" name="Google Shape;235;p18"/>
          <p:cNvSpPr txBox="1"/>
          <p:nvPr/>
        </p:nvSpPr>
        <p:spPr>
          <a:xfrm>
            <a:off x="2058325" y="2008600"/>
            <a:ext cx="44700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OOP</a:t>
            </a:r>
          </a:p>
          <a:p>
            <a:pPr marL="457200" indent="-361950">
              <a:lnSpc>
                <a:spcPct val="150000"/>
              </a:lnSpc>
              <a:buClr>
                <a:schemeClr val="lt1"/>
              </a:buClr>
              <a:buSzPts val="2100"/>
              <a:buFont typeface="Lato"/>
              <a:buChar char="●"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Factory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POI API</a:t>
            </a:r>
          </a:p>
          <a:p>
            <a:pPr marL="457200" indent="-361950">
              <a:lnSpc>
                <a:spcPct val="150000"/>
              </a:lnSpc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Java Swing GUI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700700" y="437150"/>
            <a:ext cx="28695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UML Diagram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700" y="152400"/>
            <a:ext cx="325404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00" y="2073000"/>
            <a:ext cx="4795900" cy="270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494500" y="437150"/>
            <a:ext cx="3737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UML Diagram cont.</a:t>
            </a:r>
            <a:endParaRPr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00" y="1302550"/>
            <a:ext cx="6303064" cy="360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12BA-28D6-0F4E-9673-45A203B4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- Vaccine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38BC43-EAEB-B04D-8B67-207B3BD9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2" y="1307850"/>
            <a:ext cx="3226358" cy="1503901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2FB569-C352-924E-85C4-F4F30BA71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990" y="1307850"/>
            <a:ext cx="4876800" cy="150390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2169CE-753D-824F-A2A2-8904CA51F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42" y="3126881"/>
            <a:ext cx="7610822" cy="16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8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12BA-28D6-0F4E-9673-45A203B4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- Classroom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E76082-4990-9540-A7F2-479BC037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8" y="1001865"/>
            <a:ext cx="5324613" cy="36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9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F1C1-0FD7-1348-AB12-CBD1EAB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- Classroom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4A8C644-5308-2E49-9BC4-813C47C0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6" y="3145450"/>
            <a:ext cx="8205746" cy="1731972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C79C60-7AE7-C94C-8076-6320C44C4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6" y="1132064"/>
            <a:ext cx="2886324" cy="19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7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C7DD-45B8-7C4B-A5EB-616431C5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- Group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DCEC90-8CFF-BA48-B1C7-D38CD07D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00" y="950954"/>
            <a:ext cx="4789336" cy="2584246"/>
          </a:xfrm>
          <a:prstGeom prst="rect">
            <a:avLst/>
          </a:prstGeom>
        </p:spPr>
      </p:pic>
      <p:pic>
        <p:nvPicPr>
          <p:cNvPr id="6" name="Picture 5" descr="Timeline&#10;&#10;Description automatically generated with low confidence">
            <a:extLst>
              <a:ext uri="{FF2B5EF4-FFF2-40B4-BE49-F238E27FC236}">
                <a16:creationId xmlns:a16="http://schemas.microsoft.com/office/drawing/2014/main" id="{9B15CCBB-4765-A643-843D-BD368103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00" y="3774937"/>
            <a:ext cx="5905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7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16C2-CC87-2B47-BB35-862743E4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B0B21CC1-BBB5-134D-9E0F-6FC1C2D92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2" y="1105232"/>
            <a:ext cx="5021825" cy="354196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232C097-82F3-0147-A0F3-972A937B3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33" y="1105232"/>
            <a:ext cx="2220843" cy="18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0494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92</Words>
  <Application>Microsoft Macintosh PowerPoint</Application>
  <PresentationFormat>On-screen Show (16:9)</PresentationFormat>
  <Paragraphs>30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Montserrat</vt:lpstr>
      <vt:lpstr>Lato</vt:lpstr>
      <vt:lpstr>Arial</vt:lpstr>
      <vt:lpstr>Focus</vt:lpstr>
      <vt:lpstr>Day Care Group One CSYE 6200 </vt:lpstr>
      <vt:lpstr>Overview</vt:lpstr>
      <vt:lpstr>UML Diagram</vt:lpstr>
      <vt:lpstr>UML Diagram cont.</vt:lpstr>
      <vt:lpstr>Polymorphism - Vaccine</vt:lpstr>
      <vt:lpstr>Polymorphism - Classroom</vt:lpstr>
      <vt:lpstr>Polymorphism - Classroom</vt:lpstr>
      <vt:lpstr>Polymorphism - Group</vt:lpstr>
      <vt:lpstr>Simple Factory</vt:lpstr>
      <vt:lpstr>POI</vt:lpstr>
      <vt:lpstr>Contributions</vt:lpstr>
      <vt:lpstr>Future enhancement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Care Group One CSYE 6200 </dc:title>
  <cp:lastModifiedBy>Xie, Zuyue</cp:lastModifiedBy>
  <cp:revision>2</cp:revision>
  <dcterms:modified xsi:type="dcterms:W3CDTF">2021-12-17T03:25:44Z</dcterms:modified>
</cp:coreProperties>
</file>